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D2A2F7-CA69-59C4-6E32-CA2293045520}" name="Edwin Goris" initials="EG" userId="cd2279c36fe42a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B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91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2222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935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6530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808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1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8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9/12/2024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3E2C-B564-4AEF-A955-1759F5C85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779" y="343092"/>
            <a:ext cx="4318151" cy="19427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Food  &amp;  Football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KSV Schriek 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29/09   12u00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83CCC-2089-4ECB-B0C8-1F8E58D44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8779" y="2246763"/>
            <a:ext cx="5579384" cy="434486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en-US" sz="3200" b="1" i="0" dirty="0" err="1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Aperitief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 met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hapje</a:t>
            </a:r>
            <a:endParaRPr lang="en-US" sz="3200" b="1" i="0" dirty="0"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nl-BE" sz="3200" b="1" i="0" dirty="0">
                <a:solidFill>
                  <a:srgbClr val="050505"/>
                </a:solidFill>
                <a:effectLst/>
                <a:latin typeface="Arial Nova" panose="020B0504020202020204" pitchFamily="34" charset="0"/>
              </a:rPr>
              <a:t>Noors visschoteltje</a:t>
            </a:r>
            <a:endParaRPr lang="en-US" sz="3200" b="1" i="0" dirty="0"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nl-BE" sz="3200" b="1" i="0" dirty="0">
                <a:solidFill>
                  <a:srgbClr val="050505"/>
                </a:solidFill>
                <a:effectLst/>
                <a:latin typeface="Arial Nova" panose="020B0504020202020204" pitchFamily="34" charset="0"/>
              </a:rPr>
              <a:t>Varkenshaasje</a:t>
            </a:r>
            <a:r>
              <a:rPr lang="nl-BE" sz="3200" b="1" dirty="0">
                <a:solidFill>
                  <a:srgbClr val="050505"/>
                </a:solidFill>
                <a:latin typeface="Arial Nova" panose="020B0504020202020204" pitchFamily="34" charset="0"/>
              </a:rPr>
              <a:t> met</a:t>
            </a:r>
            <a:r>
              <a:rPr lang="nl-BE" sz="3200" b="1" i="0" dirty="0">
                <a:solidFill>
                  <a:srgbClr val="050505"/>
                </a:solidFill>
                <a:effectLst/>
                <a:latin typeface="Arial Nova" panose="020B0504020202020204" pitchFamily="34" charset="0"/>
              </a:rPr>
              <a:t> groenten en    			kroketten.</a:t>
            </a: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en-US" sz="3200" b="1" i="0" dirty="0" err="1">
                <a:solidFill>
                  <a:srgbClr val="050505"/>
                </a:solidFill>
                <a:effectLst/>
                <a:latin typeface="Arial Nova" panose="020B0504020202020204" pitchFamily="34" charset="0"/>
              </a:rPr>
              <a:t>Gebak</a:t>
            </a:r>
            <a:r>
              <a:rPr lang="en-US" sz="3200" b="1" i="0" dirty="0">
                <a:solidFill>
                  <a:srgbClr val="050505"/>
                </a:solidFill>
                <a:effectLst/>
                <a:latin typeface="Arial Nova" panose="020B0504020202020204" pitchFamily="34" charset="0"/>
              </a:rPr>
              <a:t> &amp; </a:t>
            </a:r>
            <a:r>
              <a:rPr lang="en-US" sz="3200" b="1" i="0" dirty="0" err="1">
                <a:solidFill>
                  <a:srgbClr val="050505"/>
                </a:solidFill>
                <a:effectLst/>
                <a:latin typeface="Arial Nova" panose="020B0504020202020204" pitchFamily="34" charset="0"/>
              </a:rPr>
              <a:t>koffie</a:t>
            </a:r>
            <a:br>
              <a:rPr lang="en-US" sz="3200" b="1" i="0" dirty="0">
                <a:solidFill>
                  <a:srgbClr val="050505"/>
                </a:solidFill>
                <a:effectLst/>
                <a:latin typeface="Arial Narrow" panose="020B0606020202030204" pitchFamily="34" charset="0"/>
              </a:rPr>
            </a:b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Pousse-café : </a:t>
            </a:r>
            <a:b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b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15u Schriek – KFC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Molenzonen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 Hallaar</a:t>
            </a: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en-US" sz="32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Contact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: </a:t>
            </a:r>
            <a:b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b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Beenhouwerij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Verwimp</a:t>
            </a: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Tel. : 015-233118</a:t>
            </a: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endParaRPr lang="en-US" sz="28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28600" indent="-228600" algn="l">
              <a:lnSpc>
                <a:spcPct val="90000"/>
              </a:lnSpc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Soccer player standing on pitch, with foot on football, and spectators on bleachers">
            <a:extLst>
              <a:ext uri="{FF2B5EF4-FFF2-40B4-BE49-F238E27FC236}">
                <a16:creationId xmlns:a16="http://schemas.microsoft.com/office/drawing/2014/main" id="{2B291265-4428-42C4-B7F7-E70F52999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r="42239"/>
          <a:stretch/>
        </p:blipFill>
        <p:spPr>
          <a:xfrm>
            <a:off x="-3174" y="-8467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255489-6276-4CFE-8911-9CDB83E713E4}"/>
              </a:ext>
            </a:extLst>
          </p:cNvPr>
          <p:cNvSpPr txBox="1"/>
          <p:nvPr/>
        </p:nvSpPr>
        <p:spPr>
          <a:xfrm>
            <a:off x="10066654" y="6037001"/>
            <a:ext cx="1612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 Nova" panose="020B0504020202020204" pitchFamily="34" charset="0"/>
              </a:rPr>
              <a:t>Prijs</a:t>
            </a:r>
            <a:r>
              <a:rPr lang="en-US" sz="2200" b="1" dirty="0">
                <a:latin typeface="Arial Nova" panose="020B0504020202020204" pitchFamily="34" charset="0"/>
              </a:rPr>
              <a:t> : 40 €</a:t>
            </a:r>
            <a:endParaRPr lang="nl-BE" sz="22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6769</TotalTime>
  <Words>51</Words>
  <Application>Microsoft Office PowerPoint</Application>
  <PresentationFormat>Breedbeeld</PresentationFormat>
  <Paragraphs>10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Nova</vt:lpstr>
      <vt:lpstr>Trebuchet MS</vt:lpstr>
      <vt:lpstr>Wingdings 3</vt:lpstr>
      <vt:lpstr>Facet</vt:lpstr>
      <vt:lpstr>Food  &amp;  Football KSV Schriek   29/09   12u00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 &amp;  Football KSV Schriek  5/12  11u30</dc:title>
  <dc:creator>Edwin Goris</dc:creator>
  <cp:lastModifiedBy>Staf Van den Acker</cp:lastModifiedBy>
  <cp:revision>8</cp:revision>
  <cp:lastPrinted>2023-01-28T16:18:11Z</cp:lastPrinted>
  <dcterms:created xsi:type="dcterms:W3CDTF">2021-11-23T09:22:29Z</dcterms:created>
  <dcterms:modified xsi:type="dcterms:W3CDTF">2024-09-12T07:40:38Z</dcterms:modified>
</cp:coreProperties>
</file>